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F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1097280"/>
            <a:ext cx="109728" cy="16459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4" name="Text 2"/>
          <p:cNvSpPr/>
          <p:nvPr/>
        </p:nvSpPr>
        <p:spPr>
          <a:xfrm>
            <a:off x="1051560" y="10972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Facturation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1051560" y="1691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&amp; Paiements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0515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Handoff technique — pipeline end-to-end + modules OPS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51560" y="3383280"/>
            <a:ext cx="1645920" cy="914400"/>
          </a:xfrm>
          <a:prstGeom prst="rect">
            <a:avLst/>
          </a:prstGeom>
          <a:solidFill>
            <a:srgbClr val="181C2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34015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80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51560" y="3886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Scripts migration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971800" y="3383280"/>
            <a:ext cx="1645920" cy="914400"/>
          </a:xfrm>
          <a:prstGeom prst="rect">
            <a:avLst/>
          </a:prstGeom>
          <a:solidFill>
            <a:srgbClr val="181C2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971800" y="34015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115 K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971800" y="3886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Factures importées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92040" y="3383280"/>
            <a:ext cx="1645920" cy="914400"/>
          </a:xfrm>
          <a:prstGeom prst="rect">
            <a:avLst/>
          </a:prstGeom>
          <a:solidFill>
            <a:srgbClr val="181C2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92040" y="34015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1,6 M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892040" y="3886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Items (incl. backfill)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12280" y="3383280"/>
            <a:ext cx="1645920" cy="914400"/>
          </a:xfrm>
          <a:prstGeom prst="rect">
            <a:avLst/>
          </a:prstGeom>
          <a:solidFill>
            <a:srgbClr val="181C2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812280" y="34015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818C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812280" y="3886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Pages OPS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Avril 2026 • erp.gigafibre.ca + client.gigafibre.ca + ops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F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Flux facture → paiement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9494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Scripts &amp; fichiers utilisés à chaque étape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1371600" cy="640080"/>
          </a:xfrm>
          <a:prstGeom prst="rect">
            <a:avLst/>
          </a:prstGeom>
          <a:solidFill>
            <a:srgbClr val="181C2E"/>
          </a:solidFill>
          <a:ln w="19050">
            <a:solidFill>
              <a:srgbClr val="5C59A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74320" y="121615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 Import legacy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74320" y="1508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C5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MariaDB → PostgreSQL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1600200" y="1353312"/>
            <a:ext cx="1645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B80A0"/>
                </a:solidFill>
              </a:rPr>
              <a:t>→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74320" y="1965960"/>
            <a:ext cx="1371600" cy="3017520"/>
          </a:xfrm>
          <a:prstGeom prst="rect">
            <a:avLst/>
          </a:prstGeom>
          <a:solidFill>
            <a:srgbClr val="111422"/>
          </a:solidFill>
          <a:ln w="6350">
            <a:solidFill>
              <a:srgbClr val="5C59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10896" y="2011680"/>
            <a:ext cx="1298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import_invoices.py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import_payments.py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import_payment_methods.py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import_payment_arrangements.py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import_expro_payments.py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backfill_service_location.py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fix_invoice_outstanding.py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fix_invoice_customer_names.py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add_missing_custom_fields.py</a:t>
            </a:r>
            <a:endParaRPr lang="en-US" sz="680" dirty="0"/>
          </a:p>
        </p:txBody>
      </p:sp>
      <p:sp>
        <p:nvSpPr>
          <p:cNvPr id="11" name="Shape 9"/>
          <p:cNvSpPr/>
          <p:nvPr/>
        </p:nvSpPr>
        <p:spPr>
          <a:xfrm>
            <a:off x="1719072" y="1188720"/>
            <a:ext cx="1371600" cy="640080"/>
          </a:xfrm>
          <a:prstGeom prst="rect">
            <a:avLst/>
          </a:prstGeom>
          <a:solidFill>
            <a:srgbClr val="181C2E"/>
          </a:solidFill>
          <a:ln w="19050">
            <a:solidFill>
              <a:srgbClr val="818CF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719072" y="121615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 Facture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719072" y="1508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ERPNext Sales Invoice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3044952" y="1353312"/>
            <a:ext cx="1645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B80A0"/>
                </a:solidFill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719072" y="1965960"/>
            <a:ext cx="1371600" cy="3017520"/>
          </a:xfrm>
          <a:prstGeom prst="rect">
            <a:avLst/>
          </a:prstGeom>
          <a:solidFill>
            <a:srgbClr val="111422"/>
          </a:solidFill>
          <a:ln w="6350">
            <a:solidFill>
              <a:srgbClr val="818CF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55648" y="2011680"/>
            <a:ext cx="1298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setup_invoice_print_format.py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test_jinja_render.py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Print Format: « Facture TARGO »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Jinja template (inline)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pdf_generator="chrome"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Doctype: Sales Invoice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Custom field: service_location</a:t>
            </a:r>
            <a:endParaRPr lang="en-US" sz="680" dirty="0"/>
          </a:p>
        </p:txBody>
      </p:sp>
      <p:sp>
        <p:nvSpPr>
          <p:cNvPr id="17" name="Shape 15"/>
          <p:cNvSpPr/>
          <p:nvPr/>
        </p:nvSpPr>
        <p:spPr>
          <a:xfrm>
            <a:off x="3163824" y="1188720"/>
            <a:ext cx="1371600" cy="640080"/>
          </a:xfrm>
          <a:prstGeom prst="rect">
            <a:avLst/>
          </a:prstGeom>
          <a:solidFill>
            <a:srgbClr val="181C2E"/>
          </a:solidFill>
          <a:ln w="19050">
            <a:solidFill>
              <a:srgbClr val="22C55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163824" y="121615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 Rendu PDF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163824" y="1508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Chromium --print-to-pdf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4489704" y="1353312"/>
            <a:ext cx="1645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B80A0"/>
                </a:solidFill>
              </a:rPr>
              <a:t>→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163824" y="1965960"/>
            <a:ext cx="1371600" cy="3017520"/>
          </a:xfrm>
          <a:prstGeom prst="rect">
            <a:avLst/>
          </a:prstGeom>
          <a:solidFill>
            <a:srgbClr val="111422"/>
          </a:solidFill>
          <a:ln w="6350">
            <a:solidFill>
              <a:srgbClr val="22C5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0" y="2011680"/>
            <a:ext cx="1298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gigafibre_utils.api.invoice_pdf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Dockerfile (chromium install)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common_site_config: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chromium_path=/usr/bin/chromium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cairosvg → logo PNG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Producer: Skia/PDF m147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~1 s / facture</a:t>
            </a:r>
            <a:endParaRPr lang="en-US" sz="680" dirty="0"/>
          </a:p>
        </p:txBody>
      </p:sp>
      <p:sp>
        <p:nvSpPr>
          <p:cNvPr id="23" name="Shape 21"/>
          <p:cNvSpPr/>
          <p:nvPr/>
        </p:nvSpPr>
        <p:spPr>
          <a:xfrm>
            <a:off x="4608576" y="1188720"/>
            <a:ext cx="1371600" cy="640080"/>
          </a:xfrm>
          <a:prstGeom prst="rect">
            <a:avLst/>
          </a:prstGeom>
          <a:solidFill>
            <a:srgbClr val="181C2E"/>
          </a:solidFill>
          <a:ln w="1905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608576" y="121615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 QR / Magic-link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608576" y="1508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Tokens HMAC-SHA256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5934456" y="1353312"/>
            <a:ext cx="1645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B80A0"/>
                </a:solidFill>
              </a:rPr>
              <a:t>→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608576" y="1965960"/>
            <a:ext cx="1371600" cy="3017520"/>
          </a:xfrm>
          <a:prstGeom prst="rect">
            <a:avLst/>
          </a:prstGeom>
          <a:solidFill>
            <a:srgbClr val="111422"/>
          </a:solidFill>
          <a:ln w="6350">
            <a:solidFill>
              <a:srgbClr val="6366F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45152" y="2011680"/>
            <a:ext cx="1298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api.invoice_qr(invoice)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api.invoice_qr_datauri(invoice)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api._sign_pay_token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api.validate_pay_token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api.request_magic_link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api.pay_token  (admin)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api.pay_redirect  (portal)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Secret: gigafibre_pay_secret</a:t>
            </a:r>
            <a:endParaRPr lang="en-US" sz="680" dirty="0"/>
          </a:p>
        </p:txBody>
      </p:sp>
      <p:sp>
        <p:nvSpPr>
          <p:cNvPr id="29" name="Shape 27"/>
          <p:cNvSpPr/>
          <p:nvPr/>
        </p:nvSpPr>
        <p:spPr>
          <a:xfrm>
            <a:off x="6053328" y="1188720"/>
            <a:ext cx="1371600" cy="640080"/>
          </a:xfrm>
          <a:prstGeom prst="rect">
            <a:avLst/>
          </a:prstGeom>
          <a:solidFill>
            <a:srgbClr val="181C2E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6053328" y="121615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 Landing publique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053328" y="1508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client.gigafibre.ca/pay-public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7379208" y="1353312"/>
            <a:ext cx="1645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B80A0"/>
                </a:solidFill>
              </a:rPr>
              <a:t>→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6053328" y="1965960"/>
            <a:ext cx="1371600" cy="3017520"/>
          </a:xfrm>
          <a:prstGeom prst="rect">
            <a:avLst/>
          </a:prstGeom>
          <a:solidFill>
            <a:srgbClr val="111422"/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089904" y="2011680"/>
            <a:ext cx="1298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gigafibre_utils/www/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pay-public.html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/opt/traefik/dynamic/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pay-public.yml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Traefik priority ≥ 250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(carve-out Authentik)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Vanilla JS, pas de build</a:t>
            </a:r>
            <a:endParaRPr lang="en-US" sz="680" dirty="0"/>
          </a:p>
        </p:txBody>
      </p:sp>
      <p:sp>
        <p:nvSpPr>
          <p:cNvPr id="35" name="Shape 33"/>
          <p:cNvSpPr/>
          <p:nvPr/>
        </p:nvSpPr>
        <p:spPr>
          <a:xfrm>
            <a:off x="7498080" y="1188720"/>
            <a:ext cx="1371600" cy="640080"/>
          </a:xfrm>
          <a:prstGeom prst="rect">
            <a:avLst/>
          </a:prstGeom>
          <a:solidFill>
            <a:srgbClr val="181C2E"/>
          </a:solidFill>
          <a:ln w="19050">
            <a:solidFill>
              <a:srgbClr val="EF444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7498080" y="121615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6. Stripe + Payment Entry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7498080" y="1508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 → webhook → réconciliation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7498080" y="1965960"/>
            <a:ext cx="1371600" cy="3017520"/>
          </a:xfrm>
          <a:prstGeom prst="rect">
            <a:avLst/>
          </a:prstGeom>
          <a:solidFill>
            <a:srgbClr val="111422"/>
          </a:solidFill>
          <a:ln w="6350">
            <a:solidFill>
              <a:srgbClr val="EF444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534656" y="2011680"/>
            <a:ext cx="1298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api.create_checkout_session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api.stripe_webhook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api._stripe_post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api._stripe_verify_signature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Secret: gigafibre_stripe_secret_key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Secret: gigafibre_stripe_webhook_secret</a:t>
            </a:r>
            <a:endParaRPr lang="en-US" sz="68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8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Twilio: twilio_account_sid / token / from</a:t>
            </a:r>
            <a:endParaRPr lang="en-US" sz="680" dirty="0"/>
          </a:p>
        </p:txBody>
      </p:sp>
      <p:sp>
        <p:nvSpPr>
          <p:cNvPr id="40" name="Shape 38"/>
          <p:cNvSpPr/>
          <p:nvPr/>
        </p:nvSpPr>
        <p:spPr>
          <a:xfrm>
            <a:off x="365760" y="5029200"/>
            <a:ext cx="8412480" cy="731520"/>
          </a:xfrm>
          <a:prstGeom prst="rect">
            <a:avLst/>
          </a:prstGeom>
          <a:solidFill>
            <a:srgbClr val="1A1A2E"/>
          </a:solidFill>
          <a:ln w="6350">
            <a:solidFill>
              <a:srgbClr val="5C59A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02920" y="50749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Configuration (common_site_config.json)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502920" y="5303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gigafibre_pay_secret · gigafibre_pay_host · gigafibre_stripe_secret_key · gigafibre_stripe_webhook_secret · twilio_account_sid · twilio_auth_token · twilio_from_number · chromium_path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F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Modules OPS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9494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Pages &amp; composants · apps/ops/src/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2651760" cy="2057400"/>
          </a:xfrm>
          <a:prstGeom prst="rect">
            <a:avLst/>
          </a:prstGeom>
          <a:solidFill>
            <a:srgbClr val="181C2E"/>
          </a:solidFill>
          <a:ln w="19050">
            <a:solidFill>
              <a:srgbClr val="5C59A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88720"/>
            <a:ext cx="2651760" cy="320040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1887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Clients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1572768"/>
            <a:ext cx="24688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pages/ClientsPage.vue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pages/ClientDetailPage.vue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components/customer/*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components/shared/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detail-sections/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  InvoiceDetail.vue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  PaymentDetail.vue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  SubscriptionDetail.vue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  EquipmentDetail.vue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  IssueDetail.vue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246120" y="1188720"/>
            <a:ext cx="2651760" cy="2057400"/>
          </a:xfrm>
          <a:prstGeom prst="rect">
            <a:avLst/>
          </a:prstGeom>
          <a:solidFill>
            <a:srgbClr val="181C2E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1188720"/>
            <a:ext cx="2651760" cy="3200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3337560" y="11887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Dispatch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37560" y="1572768"/>
            <a:ext cx="24688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pages/DispatchPage.vue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components/dispatch/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pages/dispatch-styles.scss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mode sombre (exception)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6035040" y="1188720"/>
            <a:ext cx="2651760" cy="2057400"/>
          </a:xfrm>
          <a:prstGeom prst="rect">
            <a:avLst/>
          </a:prstGeom>
          <a:solidFill>
            <a:srgbClr val="181C2E"/>
          </a:solidFill>
          <a:ln w="19050">
            <a:solidFill>
              <a:srgbClr val="22C55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035040" y="1188720"/>
            <a:ext cx="2651760" cy="3200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11887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Facturation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126480" y="1572768"/>
            <a:ext cx="24688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shared/CreateInvoiceModal.vue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shared/detail-sections/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InvoiceDetail.vue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  onglet Aperçu client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  iframe → invoice_pdf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shared/detail-sections/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  PaymentDetail.vue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57200" y="3383280"/>
            <a:ext cx="2651760" cy="2057400"/>
          </a:xfrm>
          <a:prstGeom prst="rect">
            <a:avLst/>
          </a:prstGeom>
          <a:solidFill>
            <a:srgbClr val="181C2E"/>
          </a:solidFill>
          <a:ln w="1905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383280"/>
            <a:ext cx="2651760" cy="3200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3832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Rapports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640" y="3767328"/>
            <a:ext cx="24688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pages/RapportsPage.vue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pages/ReportARPage.vue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pages/ReportRevenuPage.vue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pages/ReportTaxesPage.vue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pages/ReportVentesPage.vue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246120" y="3383280"/>
            <a:ext cx="2651760" cy="2057400"/>
          </a:xfrm>
          <a:prstGeom prst="rect">
            <a:avLst/>
          </a:prstGeom>
          <a:solidFill>
            <a:srgbClr val="181C2E"/>
          </a:solidFill>
          <a:ln w="19050">
            <a:solidFill>
              <a:srgbClr val="818CF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46120" y="3383280"/>
            <a:ext cx="2651760" cy="32004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23" name="Text 21"/>
          <p:cNvSpPr/>
          <p:nvPr/>
        </p:nvSpPr>
        <p:spPr>
          <a:xfrm>
            <a:off x="3337560" y="33832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Network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337560" y="3767328"/>
            <a:ext cx="24688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pages/NetworkPage.vue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pages/TelephonyPage.vue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pages/OcrPage.vue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6035040" y="3383280"/>
            <a:ext cx="2651760" cy="2057400"/>
          </a:xfrm>
          <a:prstGeom prst="rect">
            <a:avLst/>
          </a:prstGeom>
          <a:solidFill>
            <a:srgbClr val="181C2E"/>
          </a:solidFill>
          <a:ln w="19050">
            <a:solidFill>
              <a:srgbClr val="EF444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035040" y="3383280"/>
            <a:ext cx="265176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7" name="Text 25"/>
          <p:cNvSpPr/>
          <p:nvPr/>
        </p:nvSpPr>
        <p:spPr>
          <a:xfrm>
            <a:off x="6126480" y="33832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Équipe &amp; Tickets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126480" y="3767328"/>
            <a:ext cx="24688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pages/EquipePage.vue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pages/TicketsPage.vue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pages/AgentFlowsPage.vue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pages/DashboardPage.vue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E2E4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• pages/SettingsPage.vue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65760" y="5669280"/>
            <a:ext cx="8412480" cy="457200"/>
          </a:xfrm>
          <a:prstGeom prst="rect">
            <a:avLst/>
          </a:prstGeom>
          <a:solidFill>
            <a:srgbClr val="1A1A2E"/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" y="5742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2E4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Déploiement: scp dist/spa/* → /opt/ops-app/  ·  nginx proxy API (token)  ·  Authentik SSO  ·  Traefik routing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F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C59A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Visuels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9494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 Facture TARGO (Chrome)  +  Landing /pay-public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393192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5C59A8"/>
            </a:solidFill>
            <a:prstDash val="solid"/>
          </a:ln>
        </p:spPr>
      </p:sp>
      <p:pic>
        <p:nvPicPr>
          <p:cNvPr id="6" name="Image 0" descr="/Users/louispaul/Documents/testap/gigafibre-fsm/docs/assets/screenshots/invoice-pdf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340" y="1143000"/>
            <a:ext cx="3046761" cy="3931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51663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 Facture TARGO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65760" y="5413248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Chromium --print-to-pdf · 1 page · ~1 s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4846320" y="1097280"/>
            <a:ext cx="393192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818CF8"/>
            </a:solidFill>
            <a:prstDash val="solid"/>
          </a:ln>
        </p:spPr>
      </p:sp>
      <p:pic>
        <p:nvPicPr>
          <p:cNvPr id="10" name="Image 1" descr="/Users/louispaul/Documents/testap/gigafibre-fsm/docs/assets/screenshots/pay-public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40" y="1463040"/>
            <a:ext cx="3840480" cy="32918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846320" y="51663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Landing /pay-public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4846320" y="5413248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B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Bypass Authentik · Stripe Checkout · Magic-link SMS/email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Facturation &amp; Paiements — Handoff dev</dc:title>
  <dc:subject>PptxGenJS Presentation</dc:subject>
  <dc:creator>Targo</dc:creator>
  <cp:lastModifiedBy>Targo</cp:lastModifiedBy>
  <cp:revision>1</cp:revision>
  <dcterms:created xsi:type="dcterms:W3CDTF">2026-04-18T11:49:31Z</dcterms:created>
  <dcterms:modified xsi:type="dcterms:W3CDTF">2026-04-18T11:49:31Z</dcterms:modified>
</cp:coreProperties>
</file>